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660"/>
  </p:normalViewPr>
  <p:slideViewPr>
    <p:cSldViewPr>
      <p:cViewPr varScale="1">
        <p:scale>
          <a:sx n="69" d="100"/>
          <a:sy n="69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1B-692C-49F4-BAA4-36D5F886D8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463C-EC9B-4019-84A9-A184007486B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1B-692C-49F4-BAA4-36D5F886D8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463C-EC9B-4019-84A9-A18400748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1B-692C-49F4-BAA4-36D5F886D8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463C-EC9B-4019-84A9-A18400748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1B-692C-49F4-BAA4-36D5F886D8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463C-EC9B-4019-84A9-A18400748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1B-692C-49F4-BAA4-36D5F886D8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E7B463C-EC9B-4019-84A9-A184007486B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1B-692C-49F4-BAA4-36D5F886D8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463C-EC9B-4019-84A9-A18400748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1B-692C-49F4-BAA4-36D5F886D8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463C-EC9B-4019-84A9-A18400748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1B-692C-49F4-BAA4-36D5F886D8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463C-EC9B-4019-84A9-A18400748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1B-692C-49F4-BAA4-36D5F886D8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463C-EC9B-4019-84A9-A18400748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1B-692C-49F4-BAA4-36D5F886D8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463C-EC9B-4019-84A9-A18400748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E921B-692C-49F4-BAA4-36D5F886D8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B463C-EC9B-4019-84A9-A184007486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EE921B-692C-49F4-BAA4-36D5F886D8FF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7B463C-EC9B-4019-84A9-A184007486B1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539552" y="1916833"/>
            <a:ext cx="8136904" cy="936103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ru-RU" sz="6000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Филимоновская</a:t>
            </a:r>
            <a:r>
              <a:rPr lang="ru-RU" sz="6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игрушка</a:t>
            </a:r>
            <a:endParaRPr lang="ru-RU" sz="6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6012160" y="4581129"/>
            <a:ext cx="2674640" cy="1224136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Подготовила:</a:t>
            </a:r>
          </a:p>
          <a:p>
            <a:pPr marL="137160" indent="0">
              <a:buNone/>
            </a:pPr>
            <a:r>
              <a:rPr lang="ru-RU" dirty="0" smtClean="0"/>
              <a:t>Воспитатель 1 категории </a:t>
            </a:r>
          </a:p>
          <a:p>
            <a:pPr marL="137160" indent="0">
              <a:buNone/>
            </a:pPr>
            <a:r>
              <a:rPr lang="ru-RU" dirty="0" err="1" smtClean="0"/>
              <a:t>Мироедова</a:t>
            </a:r>
            <a:r>
              <a:rPr lang="ru-RU" dirty="0" smtClean="0"/>
              <a:t> Наталья </a:t>
            </a:r>
            <a:r>
              <a:rPr lang="ru-RU" dirty="0"/>
              <a:t>М</a:t>
            </a:r>
            <a:r>
              <a:rPr lang="ru-RU" dirty="0" smtClean="0"/>
              <a:t>ихайловна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36712"/>
            <a:ext cx="8136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Муниципальное бюджетное дошкольное образовательное учреждение детский сад комбинированного вида №6 города Кузнецка</a:t>
            </a:r>
          </a:p>
        </p:txBody>
      </p:sp>
    </p:spTree>
    <p:extLst>
      <p:ext uri="{BB962C8B-B14F-4D97-AF65-F5344CB8AC3E}">
        <p14:creationId xmlns:p14="http://schemas.microsoft.com/office/powerpoint/2010/main" val="68727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Pictures\IMG_20211118_1723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9" r="14021"/>
          <a:stretch/>
        </p:blipFill>
        <p:spPr bwMode="auto">
          <a:xfrm>
            <a:off x="2627784" y="1628800"/>
            <a:ext cx="3538465" cy="500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Раскрасим нашу барышню соответствующими символами и цветом.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60246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r>
              <a:rPr lang="ru-RU" dirty="0" smtClean="0"/>
              <a:t>В Филимонове и в нашей группе мастерят веселые игрушки, сохраняя вековые традиции народного ремесла.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718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6336704" cy="53866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Уважаемые педагоги, делюсь с вами </a:t>
            </a:r>
            <a:r>
              <a:rPr lang="ru-RU" sz="3600" dirty="0" err="1" smtClean="0"/>
              <a:t>лайфхаком</a:t>
            </a:r>
            <a:r>
              <a:rPr lang="ru-RU" sz="3600" dirty="0" smtClean="0"/>
              <a:t>, </a:t>
            </a:r>
            <a:r>
              <a:rPr lang="en-US" sz="3600" dirty="0" smtClean="0"/>
              <a:t>-</a:t>
            </a:r>
            <a:r>
              <a:rPr lang="ru-RU" sz="3600" dirty="0" smtClean="0"/>
              <a:t> «Остатки пластилина в дело»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7400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r>
              <a:rPr lang="ru-RU" dirty="0" smtClean="0"/>
              <a:t>Детские </a:t>
            </a:r>
            <a:r>
              <a:rPr lang="ru-RU" dirty="0" smtClean="0"/>
              <a:t>работы универсальны.  </a:t>
            </a:r>
            <a:br>
              <a:rPr lang="ru-RU" dirty="0" smtClean="0"/>
            </a:br>
            <a:r>
              <a:rPr lang="ru-RU" dirty="0" smtClean="0"/>
              <a:t>Их  </a:t>
            </a:r>
            <a:r>
              <a:rPr lang="ru-RU" dirty="0" smtClean="0"/>
              <a:t>можно </a:t>
            </a:r>
            <a:r>
              <a:rPr lang="ru-RU" dirty="0" smtClean="0"/>
              <a:t>использовать во всех образовательных  областях.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63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981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Филимонове лепят фигурки игрушек из глины, а мы слепим барышню из остатков пластилина. В каждой группе найдется такой  кусочек.</a:t>
            </a:r>
            <a:endParaRPr lang="ru-RU" dirty="0"/>
          </a:p>
        </p:txBody>
      </p:sp>
      <p:pic>
        <p:nvPicPr>
          <p:cNvPr id="1035" name="Picture 11" descr="C:\Users\PC\Pictures\IMG_20211116_160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51309"/>
            <a:ext cx="5486130" cy="41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273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2582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Барышню начинаем лепить с юбки. Для этого скатаем шар и наденем его на большой палец. Вытягиваем шар вверх и постепенно расширяем углубление снизу. Сплющиваем стороны юбки пальцами. Примерно 5-7 мм.</a:t>
            </a:r>
            <a:endParaRPr lang="ru-RU" sz="2800" dirty="0"/>
          </a:p>
        </p:txBody>
      </p:sp>
      <p:pic>
        <p:nvPicPr>
          <p:cNvPr id="2050" name="Picture 2" descr="C:\Users\PC\Pictures\IMG_20211116_1607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Pictures\IMG_20211116_161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962062" cy="29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C\Pictures\IMG_20211116_1614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418" y="3907567"/>
            <a:ext cx="3979437" cy="298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156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Отдельную заготовку туловища прикрепляем к юбке.</a:t>
            </a:r>
            <a:endParaRPr lang="ru-RU" dirty="0"/>
          </a:p>
        </p:txBody>
      </p:sp>
      <p:pic>
        <p:nvPicPr>
          <p:cNvPr id="3075" name="Picture 3" descr="C:\Users\PC\Pictures\IMG_20211116_1617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1071"/>
            <a:ext cx="3515883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C\Pictures\IMG_20211116_162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02698"/>
            <a:ext cx="4025685" cy="301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70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Лепим голову.</a:t>
            </a:r>
            <a:endParaRPr lang="ru-RU" dirty="0"/>
          </a:p>
        </p:txBody>
      </p:sp>
      <p:pic>
        <p:nvPicPr>
          <p:cNvPr id="4098" name="Picture 2" descr="C:\Users\PC\Pictures\IMG_20211116_1623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3966187" cy="297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C\Pictures\IMG_20211116_16272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5" r="16667" b="9841"/>
          <a:stretch/>
        </p:blipFill>
        <p:spPr bwMode="auto">
          <a:xfrm>
            <a:off x="5076056" y="2492896"/>
            <a:ext cx="3439596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428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вылепленные руки посадим птичку.</a:t>
            </a:r>
            <a:endParaRPr lang="ru-RU" dirty="0"/>
          </a:p>
        </p:txBody>
      </p:sp>
      <p:pic>
        <p:nvPicPr>
          <p:cNvPr id="5122" name="Picture 2" descr="C:\Users\PC\Pictures\IMG_20211116_16305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0" t="3174" r="12380"/>
          <a:stretch/>
        </p:blipFill>
        <p:spPr bwMode="auto">
          <a:xfrm>
            <a:off x="395536" y="1988840"/>
            <a:ext cx="3991452" cy="436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PC\Pictures\IMG_20211116_1633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9" r="13248"/>
          <a:stretch/>
        </p:blipFill>
        <p:spPr bwMode="auto">
          <a:xfrm>
            <a:off x="5076056" y="1988840"/>
            <a:ext cx="3528392" cy="436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911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Покроем фигурку белой гуашью.</a:t>
            </a:r>
            <a:endParaRPr lang="ru-RU" dirty="0"/>
          </a:p>
        </p:txBody>
      </p:sp>
      <p:pic>
        <p:nvPicPr>
          <p:cNvPr id="6146" name="Picture 2" descr="C:\Users\PC\Pictures\IMG_20211117_07444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/>
          <a:stretch/>
        </p:blipFill>
        <p:spPr bwMode="auto">
          <a:xfrm>
            <a:off x="827584" y="1556792"/>
            <a:ext cx="3399064" cy="5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PC\Pictures\IMG_20211117_07445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4" r="10437"/>
          <a:stretch/>
        </p:blipFill>
        <p:spPr bwMode="auto">
          <a:xfrm>
            <a:off x="4932040" y="1628799"/>
            <a:ext cx="3240360" cy="494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809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145</Words>
  <Application>Microsoft Office PowerPoint</Application>
  <PresentationFormat>Экран (4:3)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Презентация PowerPoint</vt:lpstr>
      <vt:lpstr>Уважаемые педагоги, делюсь с вами лайфхаком, - «Остатки пластилина в дело»</vt:lpstr>
      <vt:lpstr>Детские работы универсальны.   Их  можно использовать во всех образовательных  областях. </vt:lpstr>
      <vt:lpstr>В Филимонове лепят фигурки игрушек из глины, а мы слепим барышню из остатков пластилина. В каждой группе найдется такой  кусочек.</vt:lpstr>
      <vt:lpstr>Барышню начинаем лепить с юбки. Для этого скатаем шар и наденем его на большой палец. Вытягиваем шар вверх и постепенно расширяем углубление снизу. Сплющиваем стороны юбки пальцами. Примерно 5-7 мм.</vt:lpstr>
      <vt:lpstr>Отдельную заготовку туловища прикрепляем к юбке.</vt:lpstr>
      <vt:lpstr>Лепим голову.</vt:lpstr>
      <vt:lpstr>В вылепленные руки посадим птичку.</vt:lpstr>
      <vt:lpstr>Покроем фигурку белой гуашью.</vt:lpstr>
      <vt:lpstr>Раскрасим нашу барышню соответствующими символами и цветом.</vt:lpstr>
      <vt:lpstr>В Филимонове и в нашей группе мастерят веселые игрушки, сохраняя вековые традиции народного ремесла.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12</cp:revision>
  <dcterms:created xsi:type="dcterms:W3CDTF">2021-11-19T10:13:29Z</dcterms:created>
  <dcterms:modified xsi:type="dcterms:W3CDTF">2021-11-29T18:10:22Z</dcterms:modified>
</cp:coreProperties>
</file>